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E9CB"/>
          </a:solidFill>
        </a:fill>
      </a:tcStyle>
    </a:wholeTbl>
    <a:band2H>
      <a:tcTxStyle b="def" i="def"/>
      <a:tcStyle>
        <a:tcBdr/>
        <a:fill>
          <a:solidFill>
            <a:srgbClr val="EEF4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E6CB"/>
          </a:solidFill>
        </a:fill>
      </a:tcStyle>
    </a:wholeTbl>
    <a:band2H>
      <a:tcTxStyle b="def" i="def"/>
      <a:tcStyle>
        <a:tcBdr/>
        <a:fill>
          <a:solidFill>
            <a:srgbClr val="FAF3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8D0"/>
          </a:solidFill>
        </a:fill>
      </a:tcStyle>
    </a:wholeTbl>
    <a:band2H>
      <a:tcTxStyle b="def" i="def"/>
      <a:tcStyle>
        <a:tcBdr/>
        <a:fill>
          <a:solidFill>
            <a:srgbClr val="EEED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3" name="Shape 19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Trebuchet MS"/>
      </a:defRPr>
    </a:lvl1pPr>
    <a:lvl2pPr indent="228600" defTabSz="457200" latinLnBrk="0">
      <a:defRPr sz="1200">
        <a:latin typeface="+mj-lt"/>
        <a:ea typeface="+mj-ea"/>
        <a:cs typeface="+mj-cs"/>
        <a:sym typeface="Trebuchet MS"/>
      </a:defRPr>
    </a:lvl2pPr>
    <a:lvl3pPr indent="457200" defTabSz="457200" latinLnBrk="0">
      <a:defRPr sz="1200">
        <a:latin typeface="+mj-lt"/>
        <a:ea typeface="+mj-ea"/>
        <a:cs typeface="+mj-cs"/>
        <a:sym typeface="Trebuchet MS"/>
      </a:defRPr>
    </a:lvl3pPr>
    <a:lvl4pPr indent="685800" defTabSz="457200" latinLnBrk="0">
      <a:defRPr sz="1200">
        <a:latin typeface="+mj-lt"/>
        <a:ea typeface="+mj-ea"/>
        <a:cs typeface="+mj-cs"/>
        <a:sym typeface="Trebuchet MS"/>
      </a:defRPr>
    </a:lvl4pPr>
    <a:lvl5pPr indent="914400" defTabSz="457200" latinLnBrk="0">
      <a:defRPr sz="1200">
        <a:latin typeface="+mj-lt"/>
        <a:ea typeface="+mj-ea"/>
        <a:cs typeface="+mj-cs"/>
        <a:sym typeface="Trebuchet MS"/>
      </a:defRPr>
    </a:lvl5pPr>
    <a:lvl6pPr indent="1143000" defTabSz="457200" latinLnBrk="0">
      <a:defRPr sz="1200">
        <a:latin typeface="+mj-lt"/>
        <a:ea typeface="+mj-ea"/>
        <a:cs typeface="+mj-cs"/>
        <a:sym typeface="Trebuchet MS"/>
      </a:defRPr>
    </a:lvl6pPr>
    <a:lvl7pPr indent="1371600" defTabSz="457200" latinLnBrk="0">
      <a:defRPr sz="1200">
        <a:latin typeface="+mj-lt"/>
        <a:ea typeface="+mj-ea"/>
        <a:cs typeface="+mj-cs"/>
        <a:sym typeface="Trebuchet MS"/>
      </a:defRPr>
    </a:lvl7pPr>
    <a:lvl8pPr indent="1600200" defTabSz="457200" latinLnBrk="0">
      <a:defRPr sz="1200">
        <a:latin typeface="+mj-lt"/>
        <a:ea typeface="+mj-ea"/>
        <a:cs typeface="+mj-cs"/>
        <a:sym typeface="Trebuchet MS"/>
      </a:defRPr>
    </a:lvl8pPr>
    <a:lvl9pPr indent="1828800" defTabSz="457200" latinLnBrk="0">
      <a:defRPr sz="1200">
        <a:latin typeface="+mj-lt"/>
        <a:ea typeface="+mj-ea"/>
        <a:cs typeface="+mj-cs"/>
        <a:sym typeface="Trebuchet MS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6"/>
          <p:cNvGrpSpPr/>
          <p:nvPr/>
        </p:nvGrpSpPr>
        <p:grpSpPr>
          <a:xfrm>
            <a:off x="-1" y="-8468"/>
            <a:ext cx="12192002" cy="6866469"/>
            <a:chOff x="0" y="0"/>
            <a:chExt cx="12192000" cy="6866467"/>
          </a:xfrm>
        </p:grpSpPr>
        <p:sp>
          <p:nvSpPr>
            <p:cNvPr id="22" name="Straight Connector 31"/>
            <p:cNvSpPr/>
            <p:nvPr/>
          </p:nvSpPr>
          <p:spPr>
            <a:xfrm>
              <a:off x="9371012" y="8466"/>
              <a:ext cx="1219201" cy="6858002"/>
            </a:xfrm>
            <a:prstGeom prst="line">
              <a:avLst/>
            </a:prstGeom>
            <a:noFill/>
            <a:ln w="9525" cap="rnd">
              <a:solidFill>
                <a:srgbClr val="BFBF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" name="Straight Connector 20"/>
            <p:cNvSpPr/>
            <p:nvPr/>
          </p:nvSpPr>
          <p:spPr>
            <a:xfrm flipH="1">
              <a:off x="7425267" y="3689879"/>
              <a:ext cx="4763559" cy="3176588"/>
            </a:xfrm>
            <a:prstGeom prst="line">
              <a:avLst/>
            </a:prstGeom>
            <a:noFill/>
            <a:ln w="952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181476" y="0"/>
              <a:ext cx="3007350" cy="6866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9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469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" name="Rectangle 25"/>
            <p:cNvSpPr/>
            <p:nvPr/>
          </p:nvSpPr>
          <p:spPr>
            <a:xfrm>
              <a:off x="9603441" y="0"/>
              <a:ext cx="2588560" cy="6866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0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" name="Isosceles Triangle 26"/>
            <p:cNvSpPr/>
            <p:nvPr/>
          </p:nvSpPr>
          <p:spPr>
            <a:xfrm>
              <a:off x="8932333" y="3056466"/>
              <a:ext cx="3259668" cy="3810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" name="Rectangle 27"/>
            <p:cNvSpPr/>
            <p:nvPr/>
          </p:nvSpPr>
          <p:spPr>
            <a:xfrm>
              <a:off x="9334500" y="0"/>
              <a:ext cx="2854327" cy="6866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9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" name="Rectangle 28"/>
            <p:cNvSpPr/>
            <p:nvPr/>
          </p:nvSpPr>
          <p:spPr>
            <a:xfrm>
              <a:off x="10898730" y="0"/>
              <a:ext cx="1290095" cy="6866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07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7073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" name="Rectangle 29"/>
            <p:cNvSpPr/>
            <p:nvPr/>
          </p:nvSpPr>
          <p:spPr>
            <a:xfrm>
              <a:off x="10938999" y="0"/>
              <a:ext cx="1249826" cy="6866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917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99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" name="Isosceles Triangle 30"/>
            <p:cNvSpPr/>
            <p:nvPr/>
          </p:nvSpPr>
          <p:spPr>
            <a:xfrm>
              <a:off x="10371666" y="3598333"/>
              <a:ext cx="1817160" cy="3268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" name="Isosceles Triangle 18"/>
            <p:cNvSpPr/>
            <p:nvPr/>
          </p:nvSpPr>
          <p:spPr>
            <a:xfrm rot="10800000">
              <a:off x="-1" y="8467"/>
              <a:ext cx="842597" cy="5666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3" name="大標題文字"/>
          <p:cNvSpPr txBox="1"/>
          <p:nvPr>
            <p:ph type="title"/>
          </p:nvPr>
        </p:nvSpPr>
        <p:spPr>
          <a:xfrm>
            <a:off x="1507067" y="2404534"/>
            <a:ext cx="7766937" cy="1646303"/>
          </a:xfrm>
          <a:prstGeom prst="rect">
            <a:avLst/>
          </a:prstGeom>
        </p:spPr>
        <p:txBody>
          <a:bodyPr anchor="b"/>
          <a:lstStyle>
            <a:lvl1pPr algn="r">
              <a:defRPr sz="5400"/>
            </a:lvl1pPr>
          </a:lstStyle>
          <a:p>
            <a:pPr/>
            <a:r>
              <a:t>大標題文字</a:t>
            </a:r>
          </a:p>
        </p:txBody>
      </p:sp>
      <p:sp>
        <p:nvSpPr>
          <p:cNvPr id="34" name="內文層級一…"/>
          <p:cNvSpPr txBox="1"/>
          <p:nvPr>
            <p:ph type="body" sz="quarter" idx="1"/>
          </p:nvPr>
        </p:nvSpPr>
        <p:spPr>
          <a:xfrm>
            <a:off x="1507067" y="4050832"/>
            <a:ext cx="7766937" cy="1096901"/>
          </a:xfrm>
          <a:prstGeom prst="rect">
            <a:avLst/>
          </a:prstGeom>
        </p:spPr>
        <p:txBody>
          <a:bodyPr/>
          <a:lstStyle>
            <a:lvl1pPr marL="0" indent="0" algn="r">
              <a:buClrTx/>
              <a:buSzTx/>
              <a:buNone/>
              <a:defRPr>
                <a:solidFill>
                  <a:srgbClr val="808080"/>
                </a:solidFill>
              </a:defRPr>
            </a:lvl1pPr>
            <a:lvl2pPr marL="0" indent="457200" algn="r">
              <a:buClrTx/>
              <a:buSzTx/>
              <a:buNone/>
              <a:defRPr>
                <a:solidFill>
                  <a:srgbClr val="808080"/>
                </a:solidFill>
              </a:defRPr>
            </a:lvl2pPr>
            <a:lvl3pPr marL="0" indent="914400" algn="r">
              <a:buClrTx/>
              <a:buSzTx/>
              <a:buNone/>
              <a:defRPr>
                <a:solidFill>
                  <a:srgbClr val="808080"/>
                </a:solidFill>
              </a:defRPr>
            </a:lvl3pPr>
            <a:lvl4pPr marL="0" indent="1371600" algn="r">
              <a:buClrTx/>
              <a:buSzTx/>
              <a:buNone/>
              <a:defRPr>
                <a:solidFill>
                  <a:srgbClr val="808080"/>
                </a:solidFill>
              </a:defRPr>
            </a:lvl4pPr>
            <a:lvl5pPr marL="0" indent="1828800" algn="r">
              <a:buClrTx/>
              <a:buSzTx/>
              <a:buNone/>
              <a:defRPr>
                <a:solidFill>
                  <a:srgbClr val="808080"/>
                </a:solidFill>
              </a:defRPr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5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大標題文字"/>
          <p:cNvSpPr txBox="1"/>
          <p:nvPr>
            <p:ph type="title"/>
          </p:nvPr>
        </p:nvSpPr>
        <p:spPr>
          <a:xfrm>
            <a:off x="677333" y="4800600"/>
            <a:ext cx="8596668" cy="566738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大標題文字</a:t>
            </a:r>
          </a:p>
        </p:txBody>
      </p:sp>
      <p:sp>
        <p:nvSpPr>
          <p:cNvPr id="114" name="Picture Placeholder 2"/>
          <p:cNvSpPr/>
          <p:nvPr>
            <p:ph type="pic" sz="half" idx="13"/>
          </p:nvPr>
        </p:nvSpPr>
        <p:spPr>
          <a:xfrm>
            <a:off x="677333" y="609600"/>
            <a:ext cx="8596670" cy="384571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15" name="內文層級一…"/>
          <p:cNvSpPr txBox="1"/>
          <p:nvPr>
            <p:ph type="body" sz="quarter" idx="1"/>
          </p:nvPr>
        </p:nvSpPr>
        <p:spPr>
          <a:xfrm>
            <a:off x="677333" y="5367337"/>
            <a:ext cx="8596668" cy="67402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200"/>
            </a:lvl1pPr>
            <a:lvl2pPr marL="0" indent="457200">
              <a:buClrTx/>
              <a:buSzTx/>
              <a:buNone/>
              <a:defRPr sz="1200"/>
            </a:lvl2pPr>
            <a:lvl3pPr marL="0" indent="914400">
              <a:buClrTx/>
              <a:buSzTx/>
              <a:buNone/>
              <a:defRPr sz="1200"/>
            </a:lvl3pPr>
            <a:lvl4pPr marL="0" indent="1371600">
              <a:buClrTx/>
              <a:buSzTx/>
              <a:buNone/>
              <a:defRPr sz="1200"/>
            </a:lvl4pPr>
            <a:lvl5pPr marL="0" indent="1828800">
              <a:buClrTx/>
              <a:buSzTx/>
              <a:buNone/>
              <a:defRPr sz="12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16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大標題文字"/>
          <p:cNvSpPr txBox="1"/>
          <p:nvPr>
            <p:ph type="title"/>
          </p:nvPr>
        </p:nvSpPr>
        <p:spPr>
          <a:xfrm>
            <a:off x="677335" y="609600"/>
            <a:ext cx="8596669" cy="3403600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pPr/>
            <a:r>
              <a:t>大標題文字</a:t>
            </a:r>
          </a:p>
        </p:txBody>
      </p:sp>
      <p:sp>
        <p:nvSpPr>
          <p:cNvPr id="124" name="內文層級一…"/>
          <p:cNvSpPr txBox="1"/>
          <p:nvPr>
            <p:ph type="body" sz="quarter" idx="1"/>
          </p:nvPr>
        </p:nvSpPr>
        <p:spPr>
          <a:xfrm>
            <a:off x="677335" y="4470400"/>
            <a:ext cx="8596669" cy="1570962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</a:lvl1pPr>
            <a:lvl2pPr marL="0" indent="457200">
              <a:buClrTx/>
              <a:buSzTx/>
              <a:buNone/>
            </a:lvl2pPr>
            <a:lvl3pPr marL="0" indent="914400">
              <a:buClrTx/>
              <a:buSzTx/>
              <a:buNone/>
            </a:lvl3pPr>
            <a:lvl4pPr marL="0" indent="1371600">
              <a:buClrTx/>
              <a:buSzTx/>
              <a:buNone/>
            </a:lvl4pPr>
            <a:lvl5pPr marL="0" indent="1828800">
              <a:buClrTx/>
              <a:buSzTx/>
              <a:buNone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25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大標題文字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pPr/>
            <a:r>
              <a:t>大標題文字</a:t>
            </a:r>
          </a:p>
        </p:txBody>
      </p:sp>
      <p:sp>
        <p:nvSpPr>
          <p:cNvPr id="133" name="內文層級一…"/>
          <p:cNvSpPr txBox="1"/>
          <p:nvPr>
            <p:ph type="body" sz="quarter" idx="1"/>
          </p:nvPr>
        </p:nvSpPr>
        <p:spPr>
          <a:xfrm>
            <a:off x="1366138" y="3632200"/>
            <a:ext cx="7224526" cy="381000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  <a:defRPr sz="1600">
                <a:solidFill>
                  <a:srgbClr val="808080"/>
                </a:solidFill>
              </a:defRPr>
            </a:lvl1pPr>
            <a:lvl2pPr marL="0" indent="457200">
              <a:buClrTx/>
              <a:buSzTx/>
              <a:buNone/>
              <a:defRPr sz="1600">
                <a:solidFill>
                  <a:srgbClr val="808080"/>
                </a:solidFill>
              </a:defRPr>
            </a:lvl2pPr>
            <a:lvl3pPr marL="0" indent="914400">
              <a:buClrTx/>
              <a:buSzTx/>
              <a:buNone/>
              <a:defRPr sz="1600">
                <a:solidFill>
                  <a:srgbClr val="808080"/>
                </a:solidFill>
              </a:defRPr>
            </a:lvl3pPr>
            <a:lvl4pPr marL="0" indent="1371600">
              <a:buClrTx/>
              <a:buSzTx/>
              <a:buNone/>
              <a:defRPr sz="1600">
                <a:solidFill>
                  <a:srgbClr val="808080"/>
                </a:solidFill>
              </a:defRPr>
            </a:lvl4pPr>
            <a:lvl5pPr marL="0" indent="1828800">
              <a:buClrTx/>
              <a:buSzTx/>
              <a:buNone/>
              <a:defRPr sz="1600">
                <a:solidFill>
                  <a:srgbClr val="808080"/>
                </a:solidFill>
              </a:defRPr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4" name="Text Placeholder 2"/>
          <p:cNvSpPr/>
          <p:nvPr>
            <p:ph type="body" sz="quarter" idx="13"/>
          </p:nvPr>
        </p:nvSpPr>
        <p:spPr>
          <a:xfrm>
            <a:off x="677334" y="4470399"/>
            <a:ext cx="8596670" cy="1570964"/>
          </a:xfrm>
          <a:prstGeom prst="rect">
            <a:avLst/>
          </a:prstGeom>
        </p:spPr>
        <p:txBody>
          <a:bodyPr anchor="ctr"/>
          <a:lstStyle/>
          <a:p>
            <a:pPr marL="0" indent="0">
              <a:buClrTx/>
              <a:buSzTx/>
              <a:buNone/>
            </a:pPr>
          </a:p>
        </p:txBody>
      </p:sp>
      <p:sp>
        <p:nvSpPr>
          <p:cNvPr id="135" name="TextBox 19"/>
          <p:cNvSpPr txBox="1"/>
          <p:nvPr/>
        </p:nvSpPr>
        <p:spPr>
          <a:xfrm>
            <a:off x="541869" y="469465"/>
            <a:ext cx="609601" cy="1226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rgbClr val="C0E4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36" name="TextBox 21"/>
          <p:cNvSpPr txBox="1"/>
          <p:nvPr/>
        </p:nvSpPr>
        <p:spPr>
          <a:xfrm>
            <a:off x="8893010" y="2565643"/>
            <a:ext cx="609601" cy="1226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rgbClr val="C0E4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37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大標題文字"/>
          <p:cNvSpPr txBox="1"/>
          <p:nvPr>
            <p:ph type="title"/>
          </p:nvPr>
        </p:nvSpPr>
        <p:spPr>
          <a:xfrm>
            <a:off x="677335" y="1931988"/>
            <a:ext cx="8596669" cy="2595461"/>
          </a:xfrm>
          <a:prstGeom prst="rect">
            <a:avLst/>
          </a:prstGeom>
        </p:spPr>
        <p:txBody>
          <a:bodyPr anchor="b"/>
          <a:lstStyle>
            <a:lvl1pPr>
              <a:defRPr sz="4400"/>
            </a:lvl1pPr>
          </a:lstStyle>
          <a:p>
            <a:pPr/>
            <a:r>
              <a:t>大標題文字</a:t>
            </a:r>
          </a:p>
        </p:txBody>
      </p:sp>
      <p:sp>
        <p:nvSpPr>
          <p:cNvPr id="145" name="內文層級一…"/>
          <p:cNvSpPr txBox="1"/>
          <p:nvPr>
            <p:ph type="body" sz="quarter" idx="1"/>
          </p:nvPr>
        </p:nvSpPr>
        <p:spPr>
          <a:xfrm>
            <a:off x="677335" y="4527448"/>
            <a:ext cx="8596669" cy="151391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</a:lvl1pPr>
            <a:lvl2pPr marL="0" indent="457200">
              <a:buClrTx/>
              <a:buSzTx/>
              <a:buNone/>
            </a:lvl2pPr>
            <a:lvl3pPr marL="0" indent="914400">
              <a:buClrTx/>
              <a:buSzTx/>
              <a:buNone/>
            </a:lvl3pPr>
            <a:lvl4pPr marL="0" indent="1371600">
              <a:buClrTx/>
              <a:buSzTx/>
              <a:buNone/>
            </a:lvl4pPr>
            <a:lvl5pPr marL="0" indent="1828800">
              <a:buClrTx/>
              <a:buSzTx/>
              <a:buNone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46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大標題文字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pPr/>
            <a:r>
              <a:t>大標題文字</a:t>
            </a:r>
          </a:p>
        </p:txBody>
      </p:sp>
      <p:sp>
        <p:nvSpPr>
          <p:cNvPr id="154" name="內文層級一…"/>
          <p:cNvSpPr txBox="1"/>
          <p:nvPr>
            <p:ph type="body" sz="quarter" idx="1"/>
          </p:nvPr>
        </p:nvSpPr>
        <p:spPr>
          <a:xfrm>
            <a:off x="677332" y="4013200"/>
            <a:ext cx="8596670" cy="514249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/>
            </a:lvl1pPr>
            <a:lvl2pPr marL="0" indent="457200">
              <a:buClrTx/>
              <a:buSzTx/>
              <a:buNone/>
              <a:defRPr sz="2400"/>
            </a:lvl2pPr>
            <a:lvl3pPr marL="0" indent="914400">
              <a:buClrTx/>
              <a:buSzTx/>
              <a:buNone/>
              <a:defRPr sz="2400"/>
            </a:lvl3pPr>
            <a:lvl4pPr marL="0" indent="1371600">
              <a:buClrTx/>
              <a:buSzTx/>
              <a:buNone/>
              <a:defRPr sz="2400"/>
            </a:lvl4pPr>
            <a:lvl5pPr marL="0" indent="1828800">
              <a:buClrTx/>
              <a:buSzTx/>
              <a:buNone/>
              <a:defRPr sz="24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55" name="Text Placeholder 2"/>
          <p:cNvSpPr/>
          <p:nvPr>
            <p:ph type="body" sz="quarter" idx="13"/>
          </p:nvPr>
        </p:nvSpPr>
        <p:spPr>
          <a:xfrm>
            <a:off x="677334" y="4527448"/>
            <a:ext cx="8596670" cy="1513915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>
                <a:solidFill>
                  <a:srgbClr val="808080"/>
                </a:solidFill>
              </a:defRPr>
            </a:pPr>
          </a:p>
        </p:txBody>
      </p:sp>
      <p:sp>
        <p:nvSpPr>
          <p:cNvPr id="156" name="TextBox 23"/>
          <p:cNvSpPr txBox="1"/>
          <p:nvPr/>
        </p:nvSpPr>
        <p:spPr>
          <a:xfrm>
            <a:off x="541869" y="469465"/>
            <a:ext cx="609601" cy="1226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rgbClr val="C0E4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57" name="TextBox 24"/>
          <p:cNvSpPr txBox="1"/>
          <p:nvPr/>
        </p:nvSpPr>
        <p:spPr>
          <a:xfrm>
            <a:off x="8893010" y="2565643"/>
            <a:ext cx="609601" cy="1226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rgbClr val="C0E4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58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大標題文字"/>
          <p:cNvSpPr txBox="1"/>
          <p:nvPr>
            <p:ph type="title"/>
          </p:nvPr>
        </p:nvSpPr>
        <p:spPr>
          <a:xfrm>
            <a:off x="685798" y="609600"/>
            <a:ext cx="8588204" cy="3022600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pPr/>
            <a:r>
              <a:t>大標題文字</a:t>
            </a:r>
          </a:p>
        </p:txBody>
      </p:sp>
      <p:sp>
        <p:nvSpPr>
          <p:cNvPr id="166" name="內文層級一…"/>
          <p:cNvSpPr txBox="1"/>
          <p:nvPr>
            <p:ph type="body" sz="quarter" idx="1"/>
          </p:nvPr>
        </p:nvSpPr>
        <p:spPr>
          <a:xfrm>
            <a:off x="677332" y="4013200"/>
            <a:ext cx="8596670" cy="514249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None/>
              <a:defRPr sz="2400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None/>
              <a:defRPr sz="2400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None/>
              <a:defRPr sz="2400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67" name="Text Placeholder 2"/>
          <p:cNvSpPr/>
          <p:nvPr>
            <p:ph type="body" sz="quarter" idx="13"/>
          </p:nvPr>
        </p:nvSpPr>
        <p:spPr>
          <a:xfrm>
            <a:off x="677334" y="4527448"/>
            <a:ext cx="8596670" cy="1513915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>
                <a:solidFill>
                  <a:srgbClr val="808080"/>
                </a:solidFill>
              </a:defRPr>
            </a:pPr>
          </a:p>
        </p:txBody>
      </p:sp>
      <p:sp>
        <p:nvSpPr>
          <p:cNvPr id="168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大標題文字"/>
          <p:cNvSpPr txBox="1"/>
          <p:nvPr>
            <p:ph type="title"/>
          </p:nvPr>
        </p:nvSpPr>
        <p:spPr>
          <a:xfrm>
            <a:off x="677333" y="609600"/>
            <a:ext cx="8596670" cy="1320800"/>
          </a:xfrm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176" name="內文層級一…"/>
          <p:cNvSpPr txBox="1"/>
          <p:nvPr>
            <p:ph type="body" sz="half" idx="1"/>
          </p:nvPr>
        </p:nvSpPr>
        <p:spPr>
          <a:xfrm>
            <a:off x="677333" y="2160589"/>
            <a:ext cx="8596670" cy="3880773"/>
          </a:xfrm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77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大標題文字"/>
          <p:cNvSpPr txBox="1"/>
          <p:nvPr>
            <p:ph type="title"/>
          </p:nvPr>
        </p:nvSpPr>
        <p:spPr>
          <a:xfrm>
            <a:off x="7967673" y="609598"/>
            <a:ext cx="1304744" cy="5251453"/>
          </a:xfrm>
          <a:prstGeom prst="rect">
            <a:avLst/>
          </a:prstGeom>
        </p:spPr>
        <p:txBody>
          <a:bodyPr anchor="ctr"/>
          <a:lstStyle/>
          <a:p>
            <a:pPr/>
            <a:r>
              <a:t>大標題文字</a:t>
            </a:r>
          </a:p>
        </p:txBody>
      </p:sp>
      <p:sp>
        <p:nvSpPr>
          <p:cNvPr id="185" name="內文層級一…"/>
          <p:cNvSpPr txBox="1"/>
          <p:nvPr>
            <p:ph type="body" idx="1"/>
          </p:nvPr>
        </p:nvSpPr>
        <p:spPr>
          <a:xfrm>
            <a:off x="677335" y="609600"/>
            <a:ext cx="7060150" cy="5251450"/>
          </a:xfrm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86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標題投影片 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大標題文字"/>
          <p:cNvSpPr txBox="1"/>
          <p:nvPr>
            <p:ph type="title"/>
          </p:nvPr>
        </p:nvSpPr>
        <p:spPr>
          <a:xfrm>
            <a:off x="1507067" y="2404534"/>
            <a:ext cx="7766937" cy="1646303"/>
          </a:xfrm>
          <a:prstGeom prst="rect">
            <a:avLst/>
          </a:prstGeom>
        </p:spPr>
        <p:txBody>
          <a:bodyPr anchor="b"/>
          <a:lstStyle>
            <a:lvl1pPr algn="r">
              <a:defRPr sz="5400"/>
            </a:lvl1pPr>
          </a:lstStyle>
          <a:p>
            <a:pPr/>
            <a:r>
              <a:t>大標題文字</a:t>
            </a:r>
          </a:p>
        </p:txBody>
      </p:sp>
      <p:sp>
        <p:nvSpPr>
          <p:cNvPr id="43" name="內文層級一…"/>
          <p:cNvSpPr txBox="1"/>
          <p:nvPr>
            <p:ph type="body" sz="quarter" idx="1"/>
          </p:nvPr>
        </p:nvSpPr>
        <p:spPr>
          <a:xfrm>
            <a:off x="1507067" y="4050832"/>
            <a:ext cx="7766937" cy="1096901"/>
          </a:xfrm>
          <a:prstGeom prst="rect">
            <a:avLst/>
          </a:prstGeom>
        </p:spPr>
        <p:txBody>
          <a:bodyPr/>
          <a:lstStyle>
            <a:lvl1pPr marL="0" indent="0" algn="r">
              <a:buClrTx/>
              <a:buSzTx/>
              <a:buNone/>
              <a:defRPr>
                <a:solidFill>
                  <a:srgbClr val="808080"/>
                </a:solidFill>
              </a:defRPr>
            </a:lvl1pPr>
            <a:lvl2pPr marL="0" indent="457200" algn="r">
              <a:buClrTx/>
              <a:buSzTx/>
              <a:buNone/>
              <a:defRPr>
                <a:solidFill>
                  <a:srgbClr val="808080"/>
                </a:solidFill>
              </a:defRPr>
            </a:lvl2pPr>
            <a:lvl3pPr marL="0" indent="914400" algn="r">
              <a:buClrTx/>
              <a:buSzTx/>
              <a:buNone/>
              <a:defRPr>
                <a:solidFill>
                  <a:srgbClr val="808080"/>
                </a:solidFill>
              </a:defRPr>
            </a:lvl3pPr>
            <a:lvl4pPr marL="0" indent="1371600" algn="r">
              <a:buClrTx/>
              <a:buSzTx/>
              <a:buNone/>
              <a:defRPr>
                <a:solidFill>
                  <a:srgbClr val="808080"/>
                </a:solidFill>
              </a:defRPr>
            </a:lvl4pPr>
            <a:lvl5pPr marL="0" indent="1828800" algn="r">
              <a:buClrTx/>
              <a:buSzTx/>
              <a:buNone/>
              <a:defRPr>
                <a:solidFill>
                  <a:srgbClr val="808080"/>
                </a:solidFill>
              </a:defRPr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4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大標題文字"/>
          <p:cNvSpPr txBox="1"/>
          <p:nvPr>
            <p:ph type="title"/>
          </p:nvPr>
        </p:nvSpPr>
        <p:spPr>
          <a:xfrm>
            <a:off x="677333" y="609600"/>
            <a:ext cx="8596670" cy="1320800"/>
          </a:xfrm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52" name="內文層級一…"/>
          <p:cNvSpPr txBox="1"/>
          <p:nvPr>
            <p:ph type="body" sz="half" idx="1"/>
          </p:nvPr>
        </p:nvSpPr>
        <p:spPr>
          <a:xfrm>
            <a:off x="677333" y="2160589"/>
            <a:ext cx="8596670" cy="3880773"/>
          </a:xfrm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大標題文字"/>
          <p:cNvSpPr txBox="1"/>
          <p:nvPr>
            <p:ph type="title"/>
          </p:nvPr>
        </p:nvSpPr>
        <p:spPr>
          <a:xfrm>
            <a:off x="677335" y="2700866"/>
            <a:ext cx="8596669" cy="1826582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大標題文字</a:t>
            </a:r>
          </a:p>
        </p:txBody>
      </p:sp>
      <p:sp>
        <p:nvSpPr>
          <p:cNvPr id="61" name="內文層級一…"/>
          <p:cNvSpPr txBox="1"/>
          <p:nvPr>
            <p:ph type="body" sz="quarter" idx="1"/>
          </p:nvPr>
        </p:nvSpPr>
        <p:spPr>
          <a:xfrm>
            <a:off x="677335" y="4527448"/>
            <a:ext cx="8596669" cy="8604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2000">
                <a:solidFill>
                  <a:srgbClr val="808080"/>
                </a:solidFill>
              </a:defRPr>
            </a:lvl1pPr>
            <a:lvl2pPr marL="0" indent="457200">
              <a:buClrTx/>
              <a:buSzTx/>
              <a:buNone/>
              <a:defRPr sz="2000">
                <a:solidFill>
                  <a:srgbClr val="808080"/>
                </a:solidFill>
              </a:defRPr>
            </a:lvl2pPr>
            <a:lvl3pPr marL="0" indent="914400">
              <a:buClrTx/>
              <a:buSzTx/>
              <a:buNone/>
              <a:defRPr sz="2000">
                <a:solidFill>
                  <a:srgbClr val="808080"/>
                </a:solidFill>
              </a:defRPr>
            </a:lvl3pPr>
            <a:lvl4pPr marL="0" indent="1371600">
              <a:buClrTx/>
              <a:buSzTx/>
              <a:buNone/>
              <a:defRPr sz="2000">
                <a:solidFill>
                  <a:srgbClr val="808080"/>
                </a:solidFill>
              </a:defRPr>
            </a:lvl4pPr>
            <a:lvl5pPr marL="0" indent="1828800">
              <a:buClrTx/>
              <a:buSzTx/>
              <a:buNone/>
              <a:defRPr sz="2000">
                <a:solidFill>
                  <a:srgbClr val="808080"/>
                </a:solidFill>
              </a:defRPr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62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大標題文字"/>
          <p:cNvSpPr txBox="1"/>
          <p:nvPr>
            <p:ph type="title"/>
          </p:nvPr>
        </p:nvSpPr>
        <p:spPr>
          <a:xfrm>
            <a:off x="677333" y="609600"/>
            <a:ext cx="8596670" cy="1320800"/>
          </a:xfrm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70" name="內文層級一…"/>
          <p:cNvSpPr txBox="1"/>
          <p:nvPr>
            <p:ph type="body" sz="quarter" idx="1"/>
          </p:nvPr>
        </p:nvSpPr>
        <p:spPr>
          <a:xfrm>
            <a:off x="677333" y="2160589"/>
            <a:ext cx="4184036" cy="3880773"/>
          </a:xfrm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1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大標題文字"/>
          <p:cNvSpPr txBox="1"/>
          <p:nvPr>
            <p:ph type="title"/>
          </p:nvPr>
        </p:nvSpPr>
        <p:spPr>
          <a:xfrm>
            <a:off x="677333" y="609600"/>
            <a:ext cx="8596670" cy="1320800"/>
          </a:xfrm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79" name="內文層級一…"/>
          <p:cNvSpPr txBox="1"/>
          <p:nvPr>
            <p:ph type="body" sz="quarter" idx="1"/>
          </p:nvPr>
        </p:nvSpPr>
        <p:spPr>
          <a:xfrm>
            <a:off x="675744" y="2160983"/>
            <a:ext cx="4185624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/>
            </a:lvl1pPr>
            <a:lvl2pPr marL="0" indent="457200">
              <a:buClrTx/>
              <a:buSzTx/>
              <a:buNone/>
              <a:defRPr sz="2400"/>
            </a:lvl2pPr>
            <a:lvl3pPr marL="0" indent="914400">
              <a:buClrTx/>
              <a:buSzTx/>
              <a:buNone/>
              <a:defRPr sz="2400"/>
            </a:lvl3pPr>
            <a:lvl4pPr marL="0" indent="1371600">
              <a:buClrTx/>
              <a:buSzTx/>
              <a:buNone/>
              <a:defRPr sz="2400"/>
            </a:lvl4pPr>
            <a:lvl5pPr marL="0" indent="1828800">
              <a:buClrTx/>
              <a:buSzTx/>
              <a:buNone/>
              <a:defRPr sz="24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0" name="Text Placeholder 4"/>
          <p:cNvSpPr/>
          <p:nvPr>
            <p:ph type="body" sz="quarter" idx="13"/>
          </p:nvPr>
        </p:nvSpPr>
        <p:spPr>
          <a:xfrm>
            <a:off x="5088382" y="2160983"/>
            <a:ext cx="4185619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/>
            </a:pPr>
          </a:p>
        </p:txBody>
      </p:sp>
      <p:sp>
        <p:nvSpPr>
          <p:cNvPr id="81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大標題文字"/>
          <p:cNvSpPr txBox="1"/>
          <p:nvPr>
            <p:ph type="title"/>
          </p:nvPr>
        </p:nvSpPr>
        <p:spPr>
          <a:xfrm>
            <a:off x="677333" y="609600"/>
            <a:ext cx="8596670" cy="1320800"/>
          </a:xfrm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89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大標題文字"/>
          <p:cNvSpPr txBox="1"/>
          <p:nvPr>
            <p:ph type="title"/>
          </p:nvPr>
        </p:nvSpPr>
        <p:spPr>
          <a:xfrm>
            <a:off x="677333" y="1498603"/>
            <a:ext cx="3854529" cy="1278467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pPr/>
            <a:r>
              <a:t>大標題文字</a:t>
            </a:r>
          </a:p>
        </p:txBody>
      </p:sp>
      <p:sp>
        <p:nvSpPr>
          <p:cNvPr id="104" name="內文層級一…"/>
          <p:cNvSpPr txBox="1"/>
          <p:nvPr>
            <p:ph type="body" sz="half" idx="1"/>
          </p:nvPr>
        </p:nvSpPr>
        <p:spPr>
          <a:xfrm>
            <a:off x="4760460" y="514923"/>
            <a:ext cx="4513543" cy="5526439"/>
          </a:xfrm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05" name="Text Placeholder 3"/>
          <p:cNvSpPr/>
          <p:nvPr>
            <p:ph type="body" sz="quarter" idx="13"/>
          </p:nvPr>
        </p:nvSpPr>
        <p:spPr>
          <a:xfrm>
            <a:off x="677334" y="2777069"/>
            <a:ext cx="3854528" cy="258445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106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6"/>
          <p:cNvGrpSpPr/>
          <p:nvPr/>
        </p:nvGrpSpPr>
        <p:grpSpPr>
          <a:xfrm>
            <a:off x="-1" y="-8468"/>
            <a:ext cx="12192002" cy="6866469"/>
            <a:chOff x="0" y="0"/>
            <a:chExt cx="12192000" cy="6866467"/>
          </a:xfrm>
        </p:grpSpPr>
        <p:sp>
          <p:nvSpPr>
            <p:cNvPr id="2" name="Straight Connector 19"/>
            <p:cNvSpPr/>
            <p:nvPr/>
          </p:nvSpPr>
          <p:spPr>
            <a:xfrm>
              <a:off x="9371012" y="8466"/>
              <a:ext cx="1219201" cy="6858002"/>
            </a:xfrm>
            <a:prstGeom prst="line">
              <a:avLst/>
            </a:prstGeom>
            <a:noFill/>
            <a:ln w="9525" cap="rnd">
              <a:solidFill>
                <a:srgbClr val="BFBF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" name="Straight Connector 20"/>
            <p:cNvSpPr/>
            <p:nvPr/>
          </p:nvSpPr>
          <p:spPr>
            <a:xfrm flipH="1">
              <a:off x="7425267" y="3689879"/>
              <a:ext cx="4763559" cy="3176588"/>
            </a:xfrm>
            <a:prstGeom prst="line">
              <a:avLst/>
            </a:prstGeom>
            <a:noFill/>
            <a:ln w="952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" name="Rectangle 23"/>
            <p:cNvSpPr/>
            <p:nvPr/>
          </p:nvSpPr>
          <p:spPr>
            <a:xfrm>
              <a:off x="9181476" y="0"/>
              <a:ext cx="3007350" cy="6866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9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469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" name="Rectangle 25"/>
            <p:cNvSpPr/>
            <p:nvPr/>
          </p:nvSpPr>
          <p:spPr>
            <a:xfrm>
              <a:off x="9603441" y="0"/>
              <a:ext cx="2588560" cy="6866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0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" name="Isosceles Triangle 23"/>
            <p:cNvSpPr/>
            <p:nvPr/>
          </p:nvSpPr>
          <p:spPr>
            <a:xfrm>
              <a:off x="8932333" y="3056466"/>
              <a:ext cx="3259668" cy="3810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" name="Rectangle 27"/>
            <p:cNvSpPr/>
            <p:nvPr/>
          </p:nvSpPr>
          <p:spPr>
            <a:xfrm>
              <a:off x="9334500" y="0"/>
              <a:ext cx="2854327" cy="6866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9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" name="Rectangle 28"/>
            <p:cNvSpPr/>
            <p:nvPr/>
          </p:nvSpPr>
          <p:spPr>
            <a:xfrm>
              <a:off x="10898730" y="0"/>
              <a:ext cx="1290095" cy="6866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07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7073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" name="Rectangle 29"/>
            <p:cNvSpPr/>
            <p:nvPr/>
          </p:nvSpPr>
          <p:spPr>
            <a:xfrm>
              <a:off x="10938999" y="0"/>
              <a:ext cx="1249826" cy="6866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917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99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" name="Isosceles Triangle 27"/>
            <p:cNvSpPr/>
            <p:nvPr/>
          </p:nvSpPr>
          <p:spPr>
            <a:xfrm>
              <a:off x="10371666" y="3598333"/>
              <a:ext cx="1817160" cy="3268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" name="Isosceles Triangle 28"/>
            <p:cNvSpPr/>
            <p:nvPr/>
          </p:nvSpPr>
          <p:spPr>
            <a:xfrm>
              <a:off x="-1" y="4021666"/>
              <a:ext cx="448734" cy="2844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3" name="大標題文字"/>
          <p:cNvSpPr txBox="1"/>
          <p:nvPr>
            <p:ph type="title"/>
          </p:nvPr>
        </p:nvSpPr>
        <p:spPr>
          <a:xfrm>
            <a:off x="609600" y="274637"/>
            <a:ext cx="109728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大標題文字</a:t>
            </a:r>
          </a:p>
        </p:txBody>
      </p:sp>
      <p:sp>
        <p:nvSpPr>
          <p:cNvPr id="14" name="內文層級一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5" name="幻燈片編號"/>
          <p:cNvSpPr txBox="1"/>
          <p:nvPr>
            <p:ph type="sldNum" sz="quarter" idx="2"/>
          </p:nvPr>
        </p:nvSpPr>
        <p:spPr>
          <a:xfrm>
            <a:off x="9049981" y="6114704"/>
            <a:ext cx="224022" cy="2184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Trebuchet MS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Trebuchet MS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Trebuchet MS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Trebuchet MS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Trebuchet MS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Trebuchet MS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Trebuchet MS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Trebuchet MS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Trebuchet MS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1800" u="none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Trebuchet MS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1800" u="none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Trebuchet MS"/>
        </a:defRPr>
      </a:lvl2pPr>
      <a:lvl3pPr marL="1208314" marR="0" indent="-293914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1800" u="none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Trebuchet MS"/>
        </a:defRPr>
      </a:lvl3pPr>
      <a:lvl4pPr marL="1714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1800" u="none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Trebuchet MS"/>
        </a:defRPr>
      </a:lvl4pPr>
      <a:lvl5pPr marL="21717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1800" u="none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Trebuchet MS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1800" u="none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Trebuchet MS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1800" u="none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Trebuchet MS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1800" u="none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Trebuchet MS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1800" u="none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Trebuchet MS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標題 1"/>
          <p:cNvSpPr txBox="1"/>
          <p:nvPr>
            <p:ph type="ctrTitle"/>
          </p:nvPr>
        </p:nvSpPr>
        <p:spPr>
          <a:xfrm>
            <a:off x="529292" y="2404530"/>
            <a:ext cx="7766937" cy="1646303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Trebuchet MS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建立健康管理共識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標題 1"/>
          <p:cNvSpPr txBox="1"/>
          <p:nvPr>
            <p:ph type="title"/>
          </p:nvPr>
        </p:nvSpPr>
        <p:spPr>
          <a:xfrm>
            <a:off x="677333" y="609600"/>
            <a:ext cx="8596670" cy="1320800"/>
          </a:xfrm>
          <a:prstGeom prst="rect">
            <a:avLst/>
          </a:prstGeom>
        </p:spPr>
        <p:txBody>
          <a:bodyPr/>
          <a:lstStyle>
            <a:lvl1pPr>
              <a:defRPr b="1" sz="6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Trebuchet MS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啟動父愛模式</a:t>
            </a:r>
          </a:p>
        </p:txBody>
      </p:sp>
      <p:sp>
        <p:nvSpPr>
          <p:cNvPr id="226" name="內容版面配置區 2"/>
          <p:cNvSpPr txBox="1"/>
          <p:nvPr>
            <p:ph type="body" sz="half" idx="1"/>
          </p:nvPr>
        </p:nvSpPr>
        <p:spPr>
          <a:xfrm>
            <a:off x="677333" y="2160589"/>
            <a:ext cx="8596670" cy="3880773"/>
          </a:xfrm>
          <a:prstGeom prst="rect">
            <a:avLst/>
          </a:prstGeom>
        </p:spPr>
        <p:txBody>
          <a:bodyPr/>
          <a:lstStyle/>
          <a:p>
            <a:pPr marL="339470" indent="-339470" defTabSz="452627">
              <a:spcBef>
                <a:spcPts val="900"/>
              </a:spcBef>
              <a:defRPr sz="3959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理性分析 感性引導</a:t>
            </a:r>
          </a:p>
          <a:p>
            <a:pPr marL="339470" indent="-339470" defTabSz="452627">
              <a:spcBef>
                <a:spcPts val="900"/>
              </a:spcBef>
              <a:defRPr sz="3959"/>
            </a:pPr>
          </a:p>
          <a:p>
            <a:pPr marL="339470" indent="-339470" defTabSz="452627">
              <a:spcBef>
                <a:spcPts val="900"/>
              </a:spcBef>
              <a:defRPr sz="3959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訂定計畫 嚴格要求</a:t>
            </a:r>
          </a:p>
          <a:p>
            <a:pPr marL="339470" indent="-339470" defTabSz="452627">
              <a:spcBef>
                <a:spcPts val="900"/>
              </a:spcBef>
              <a:defRPr sz="3959"/>
            </a:pPr>
          </a:p>
          <a:p>
            <a:pPr marL="339470" indent="-339470" defTabSz="452627">
              <a:spcBef>
                <a:spcPts val="900"/>
              </a:spcBef>
              <a:defRPr sz="3959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關愛決不溺愛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標題 1"/>
          <p:cNvSpPr txBox="1"/>
          <p:nvPr>
            <p:ph type="title"/>
          </p:nvPr>
        </p:nvSpPr>
        <p:spPr>
          <a:xfrm>
            <a:off x="677333" y="609600"/>
            <a:ext cx="8596670" cy="1320800"/>
          </a:xfrm>
          <a:prstGeom prst="rect">
            <a:avLst/>
          </a:prstGeom>
        </p:spPr>
        <p:txBody>
          <a:bodyPr/>
          <a:lstStyle>
            <a:lvl1pPr>
              <a:defRPr b="1" sz="6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Trebuchet MS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理性分析</a:t>
            </a:r>
          </a:p>
        </p:txBody>
      </p:sp>
      <p:sp>
        <p:nvSpPr>
          <p:cNvPr id="229" name="內容版面配置區 2"/>
          <p:cNvSpPr txBox="1"/>
          <p:nvPr>
            <p:ph type="body" idx="1"/>
          </p:nvPr>
        </p:nvSpPr>
        <p:spPr>
          <a:xfrm>
            <a:off x="677334" y="2160589"/>
            <a:ext cx="9154729" cy="3880773"/>
          </a:xfrm>
          <a:prstGeom prst="rect">
            <a:avLst/>
          </a:prstGeom>
        </p:spPr>
        <p:txBody>
          <a:bodyPr/>
          <a:lstStyle/>
          <a:p>
            <a:pPr>
              <a:defRPr sz="4000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主動了解客戶為什麼會想做基因檢測</a:t>
            </a:r>
            <a:r>
              <a:t>?</a:t>
            </a:r>
          </a:p>
          <a:p>
            <a:pPr>
              <a:defRPr sz="4000"/>
            </a:pPr>
          </a:p>
          <a:p>
            <a:pPr>
              <a:defRPr sz="4000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主動了解客戶看到自己的報告後有什麼想法</a:t>
            </a:r>
            <a:r>
              <a:t>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標題 1"/>
          <p:cNvSpPr txBox="1"/>
          <p:nvPr>
            <p:ph type="title"/>
          </p:nvPr>
        </p:nvSpPr>
        <p:spPr>
          <a:xfrm>
            <a:off x="677333" y="609600"/>
            <a:ext cx="8596670" cy="1320800"/>
          </a:xfrm>
          <a:prstGeom prst="rect">
            <a:avLst/>
          </a:prstGeom>
        </p:spPr>
        <p:txBody>
          <a:bodyPr/>
          <a:lstStyle>
            <a:lvl1pPr>
              <a:defRPr b="1" sz="6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感性引導</a:t>
            </a:r>
          </a:p>
        </p:txBody>
      </p:sp>
      <p:sp>
        <p:nvSpPr>
          <p:cNvPr id="232" name="內容版面配置區 2"/>
          <p:cNvSpPr txBox="1"/>
          <p:nvPr>
            <p:ph type="body" sz="half" idx="1"/>
          </p:nvPr>
        </p:nvSpPr>
        <p:spPr>
          <a:xfrm>
            <a:off x="677333" y="2024788"/>
            <a:ext cx="8596670" cy="3880773"/>
          </a:xfrm>
          <a:prstGeom prst="rect">
            <a:avLst/>
          </a:prstGeom>
        </p:spPr>
        <p:txBody>
          <a:bodyPr/>
          <a:lstStyle/>
          <a:p>
            <a:pPr marL="0" indent="0" defTabSz="411479">
              <a:lnSpc>
                <a:spcPct val="80000"/>
              </a:lnSpc>
              <a:spcBef>
                <a:spcPts val="900"/>
              </a:spcBef>
              <a:buSzTx/>
              <a:buFont typeface="Wingdings 3"/>
              <a:buNone/>
              <a:defRPr sz="3150">
                <a:solidFill>
                  <a:srgbClr val="6C921C"/>
                </a:solidFill>
                <a:latin typeface="新細明體"/>
                <a:ea typeface="新細明體"/>
                <a:cs typeface="新細明體"/>
                <a:sym typeface="新細明體"/>
              </a:defRPr>
            </a:pPr>
            <a:r>
              <a:t> </a:t>
            </a:r>
            <a:r>
              <a:t>【</a:t>
            </a:r>
            <a:r>
              <a:t>最佳三問句</a:t>
            </a:r>
            <a:r>
              <a:t>】</a:t>
            </a:r>
            <a:endParaRPr sz="3780"/>
          </a:p>
          <a:p>
            <a:pPr marL="308609" indent="-308609" defTabSz="411479">
              <a:lnSpc>
                <a:spcPct val="80000"/>
              </a:lnSpc>
              <a:spcBef>
                <a:spcPts val="900"/>
              </a:spcBef>
              <a:defRPr sz="3600"/>
            </a:pPr>
          </a:p>
          <a:p>
            <a:pPr marL="308609" indent="-308609" defTabSz="411479">
              <a:lnSpc>
                <a:spcPct val="80000"/>
              </a:lnSpc>
              <a:spcBef>
                <a:spcPts val="900"/>
              </a:spcBef>
              <a:defRPr sz="3059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這些高風險的項目，你最擔心的是哪一項</a:t>
            </a:r>
            <a:r>
              <a:t>?</a:t>
            </a:r>
            <a:endParaRPr sz="1350"/>
          </a:p>
          <a:p>
            <a:pPr marL="308609" indent="-308609" defTabSz="411479">
              <a:lnSpc>
                <a:spcPct val="80000"/>
              </a:lnSpc>
              <a:spcBef>
                <a:spcPts val="900"/>
              </a:spcBef>
              <a:defRPr sz="3600"/>
            </a:pPr>
          </a:p>
          <a:p>
            <a:pPr marL="308609" indent="-308609" defTabSz="411479">
              <a:lnSpc>
                <a:spcPct val="80000"/>
              </a:lnSpc>
              <a:spcBef>
                <a:spcPts val="900"/>
              </a:spcBef>
              <a:defRPr sz="3059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你想要遠離重大疾病嗎</a:t>
            </a:r>
            <a:r>
              <a:t>?</a:t>
            </a:r>
            <a:endParaRPr sz="1350"/>
          </a:p>
          <a:p>
            <a:pPr marL="308609" indent="-308609" defTabSz="411479">
              <a:lnSpc>
                <a:spcPct val="80000"/>
              </a:lnSpc>
              <a:spcBef>
                <a:spcPts val="900"/>
              </a:spcBef>
              <a:defRPr sz="3600"/>
            </a:pPr>
          </a:p>
          <a:p>
            <a:pPr marL="308609" indent="-308609" defTabSz="411479">
              <a:lnSpc>
                <a:spcPct val="80000"/>
              </a:lnSpc>
              <a:spcBef>
                <a:spcPts val="900"/>
              </a:spcBef>
              <a:defRPr sz="3059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你願意為自己的健康做努力嗎</a:t>
            </a:r>
            <a:r>
              <a:t>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標題 1"/>
          <p:cNvSpPr txBox="1"/>
          <p:nvPr>
            <p:ph type="title"/>
          </p:nvPr>
        </p:nvSpPr>
        <p:spPr>
          <a:xfrm>
            <a:off x="677333" y="609600"/>
            <a:ext cx="8596670" cy="1320800"/>
          </a:xfrm>
          <a:prstGeom prst="rect">
            <a:avLst/>
          </a:prstGeom>
        </p:spPr>
        <p:txBody>
          <a:bodyPr/>
          <a:lstStyle>
            <a:lvl1pPr>
              <a:defRPr b="1" sz="6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訂定計畫 嚴格要求</a:t>
            </a:r>
          </a:p>
        </p:txBody>
      </p:sp>
      <p:sp>
        <p:nvSpPr>
          <p:cNvPr id="235" name="內容版面配置區 2"/>
          <p:cNvSpPr txBox="1"/>
          <p:nvPr>
            <p:ph type="body" sz="half" idx="1"/>
          </p:nvPr>
        </p:nvSpPr>
        <p:spPr>
          <a:xfrm>
            <a:off x="677333" y="2160589"/>
            <a:ext cx="8596670" cy="3880773"/>
          </a:xfrm>
          <a:prstGeom prst="rect">
            <a:avLst/>
          </a:prstGeom>
        </p:spPr>
        <p:txBody>
          <a:bodyPr/>
          <a:lstStyle/>
          <a:p>
            <a:pPr marL="339470" indent="-339470" defTabSz="452627">
              <a:spcBef>
                <a:spcPts val="900"/>
              </a:spcBef>
              <a:defRPr sz="3959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提供健康管理方案</a:t>
            </a:r>
          </a:p>
          <a:p>
            <a:pPr marL="339470" indent="-339470" defTabSz="452627">
              <a:spcBef>
                <a:spcPts val="900"/>
              </a:spcBef>
              <a:defRPr sz="3959"/>
            </a:pPr>
          </a:p>
          <a:p>
            <a:pPr marL="339470" indent="-339470" defTabSz="452627">
              <a:spcBef>
                <a:spcPts val="900"/>
              </a:spcBef>
              <a:defRPr sz="3959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幫受檢者訂定預防保健計畫</a:t>
            </a:r>
          </a:p>
          <a:p>
            <a:pPr marL="339470" indent="-339470" defTabSz="452627">
              <a:spcBef>
                <a:spcPts val="900"/>
              </a:spcBef>
              <a:defRPr sz="3959"/>
            </a:pPr>
          </a:p>
          <a:p>
            <a:pPr marL="339470" indent="-339470" defTabSz="452627">
              <a:spcBef>
                <a:spcPts val="900"/>
              </a:spcBef>
              <a:defRPr sz="3959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嚴格執行、定期追蹤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標題 1"/>
          <p:cNvSpPr txBox="1"/>
          <p:nvPr>
            <p:ph type="title"/>
          </p:nvPr>
        </p:nvSpPr>
        <p:spPr>
          <a:xfrm>
            <a:off x="677333" y="609600"/>
            <a:ext cx="8596670" cy="1320800"/>
          </a:xfrm>
          <a:prstGeom prst="rect">
            <a:avLst/>
          </a:prstGeom>
        </p:spPr>
        <p:txBody>
          <a:bodyPr/>
          <a:lstStyle>
            <a:lvl1pPr>
              <a:defRPr b="1" sz="6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關愛決不溺愛</a:t>
            </a:r>
          </a:p>
        </p:txBody>
      </p:sp>
      <p:sp>
        <p:nvSpPr>
          <p:cNvPr id="238" name="內容版面配置區 2"/>
          <p:cNvSpPr txBox="1"/>
          <p:nvPr>
            <p:ph type="body" sz="half" idx="1"/>
          </p:nvPr>
        </p:nvSpPr>
        <p:spPr>
          <a:xfrm>
            <a:off x="677333" y="2160589"/>
            <a:ext cx="8596670" cy="388077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buSzTx/>
              <a:buFont typeface="Wingdings 3"/>
              <a:buNone/>
              <a:defRPr sz="2000">
                <a:solidFill>
                  <a:srgbClr val="6C921C"/>
                </a:solidFill>
                <a:latin typeface="新細明體"/>
                <a:ea typeface="新細明體"/>
                <a:cs typeface="新細明體"/>
                <a:sym typeface="新細明體"/>
              </a:defRPr>
            </a:pPr>
            <a:r>
              <a:t>【</a:t>
            </a:r>
            <a:r>
              <a:t>案例分享</a:t>
            </a:r>
            <a:r>
              <a:t>】</a:t>
            </a:r>
          </a:p>
          <a:p>
            <a:pPr marL="0" indent="0">
              <a:lnSpc>
                <a:spcPct val="90000"/>
              </a:lnSpc>
              <a:buSzTx/>
              <a:buFont typeface="Wingdings 3"/>
              <a:buNone/>
            </a:pPr>
          </a:p>
          <a:p>
            <a:pPr>
              <a:lnSpc>
                <a:spcPct val="90000"/>
              </a:lnSpc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于先生 被強迫做全身檢查，發現胃部有零期原位癌</a:t>
            </a:r>
          </a:p>
          <a:p>
            <a:pPr>
              <a:lnSpc>
                <a:spcPct val="90000"/>
              </a:lnSpc>
            </a:pPr>
          </a:p>
          <a:p>
            <a:pPr>
              <a:lnSpc>
                <a:spcPct val="90000"/>
              </a:lnSpc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陳先生 基因檢測得知自己有肺癌及心血管高風險，戒掉</a:t>
            </a:r>
            <a:r>
              <a:t>30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年的菸</a:t>
            </a:r>
          </a:p>
          <a:p>
            <a:pPr>
              <a:lnSpc>
                <a:spcPct val="90000"/>
              </a:lnSpc>
            </a:pPr>
          </a:p>
          <a:p>
            <a:pPr>
              <a:lnSpc>
                <a:spcPct val="90000"/>
              </a:lnSpc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大陸某先生 基因檢測中風高風險、健檢數據超標</a:t>
            </a:r>
            <a:br>
              <a:rPr>
                <a:latin typeface="+mn-lt"/>
                <a:ea typeface="+mn-ea"/>
                <a:cs typeface="+mn-cs"/>
                <a:sym typeface="Helvetica"/>
              </a:rPr>
            </a:br>
            <a:r>
              <a:rPr>
                <a:latin typeface="+mn-lt"/>
                <a:ea typeface="+mn-ea"/>
                <a:cs typeface="+mn-cs"/>
                <a:sym typeface="Helvetica"/>
              </a:rPr>
              <a:t>健管師礙於尊重對方忙碌，放任導致小中風</a:t>
            </a:r>
          </a:p>
          <a:p>
            <a:pPr>
              <a:lnSpc>
                <a:spcPct val="90000"/>
              </a:lnSpc>
            </a:pPr>
          </a:p>
          <a:p>
            <a:pPr>
              <a:lnSpc>
                <a:spcPct val="90000"/>
              </a:lnSpc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扶輪大姊 心血管高風險 健檢數據超標 因健管師過於母愛，耽誤治療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標題 1"/>
          <p:cNvSpPr txBox="1"/>
          <p:nvPr>
            <p:ph type="title"/>
          </p:nvPr>
        </p:nvSpPr>
        <p:spPr>
          <a:xfrm>
            <a:off x="1338235" y="2320705"/>
            <a:ext cx="8596670" cy="1320801"/>
          </a:xfrm>
          <a:prstGeom prst="rect">
            <a:avLst/>
          </a:prstGeom>
        </p:spPr>
        <p:txBody>
          <a:bodyPr/>
          <a:lstStyle/>
          <a:p>
            <a:pPr>
              <a:defRPr b="1" sz="6000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預防醫學 </a:t>
            </a:r>
            <a:r>
              <a:t>14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字箴言</a:t>
            </a:r>
          </a:p>
        </p:txBody>
      </p:sp>
      <p:sp>
        <p:nvSpPr>
          <p:cNvPr id="241" name="內容版面配置區 2"/>
          <p:cNvSpPr txBox="1"/>
          <p:nvPr>
            <p:ph type="body" sz="half" idx="1"/>
          </p:nvPr>
        </p:nvSpPr>
        <p:spPr>
          <a:xfrm>
            <a:off x="2008192" y="3364700"/>
            <a:ext cx="8596670" cy="388077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 typeface="Wingdings 3"/>
              <a:buNone/>
              <a:defRPr b="1" sz="2800">
                <a:solidFill>
                  <a:srgbClr val="6C921C"/>
                </a:solidFill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不見棺材不掉淚 死到臨頭才後悔</a:t>
            </a:r>
          </a:p>
          <a:p>
            <a:pPr marL="0" indent="0">
              <a:buSzTx/>
              <a:buFont typeface="Wingdings 3"/>
              <a:buNone/>
              <a:defRPr b="1" sz="2800">
                <a:solidFill>
                  <a:srgbClr val="6C921C"/>
                </a:solidFill>
              </a:defRPr>
            </a:pPr>
          </a:p>
          <a:p>
            <a:pPr marL="0" indent="0">
              <a:buSzTx/>
              <a:buFont typeface="Wingdings 3"/>
              <a:buNone/>
              <a:defRPr b="1" sz="2800">
                <a:solidFill>
                  <a:srgbClr val="6C921C"/>
                </a:solidFill>
              </a:defRPr>
            </a:pPr>
          </a:p>
          <a:p>
            <a:pPr/>
            <a:r>
              <a:rPr>
                <a:latin typeface="+mn-lt"/>
                <a:ea typeface="+mn-ea"/>
                <a:cs typeface="+mn-cs"/>
                <a:sym typeface="Helvetica"/>
              </a:rPr>
              <a:t>你對健康無知放任 上天可以原諒你</a:t>
            </a:r>
          </a:p>
          <a:p>
            <a:pPr/>
            <a:r>
              <a:rPr>
                <a:latin typeface="+mn-lt"/>
                <a:ea typeface="+mn-ea"/>
                <a:cs typeface="+mn-cs"/>
                <a:sym typeface="Helvetica"/>
              </a:rPr>
              <a:t>你知道了還放任他</a:t>
            </a:r>
            <a:r>
              <a:t>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上天都幫不了你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標題 1"/>
          <p:cNvSpPr txBox="1"/>
          <p:nvPr>
            <p:ph type="title"/>
          </p:nvPr>
        </p:nvSpPr>
        <p:spPr>
          <a:xfrm>
            <a:off x="785975" y="2795338"/>
            <a:ext cx="8596670" cy="1320801"/>
          </a:xfrm>
          <a:prstGeom prst="rect">
            <a:avLst/>
          </a:prstGeom>
        </p:spPr>
        <p:txBody>
          <a:bodyPr/>
          <a:lstStyle>
            <a:lvl1pPr>
              <a:defRPr b="1" sz="4800">
                <a:solidFill>
                  <a:srgbClr val="6C921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尊重「師」本身的責任與使命</a:t>
            </a:r>
          </a:p>
        </p:txBody>
      </p:sp>
      <p:sp>
        <p:nvSpPr>
          <p:cNvPr id="244" name="內容版面配置區 2"/>
          <p:cNvSpPr txBox="1"/>
          <p:nvPr>
            <p:ph type="body" sz="quarter" idx="1"/>
          </p:nvPr>
        </p:nvSpPr>
        <p:spPr>
          <a:xfrm>
            <a:off x="1283915" y="3889800"/>
            <a:ext cx="8596670" cy="582612"/>
          </a:xfrm>
          <a:prstGeom prst="rect">
            <a:avLst/>
          </a:prstGeom>
        </p:spPr>
        <p:txBody>
          <a:bodyPr/>
          <a:lstStyle>
            <a:lvl1pPr marL="0" indent="0" defTabSz="384047">
              <a:lnSpc>
                <a:spcPct val="90000"/>
              </a:lnSpc>
              <a:spcBef>
                <a:spcPts val="800"/>
              </a:spcBef>
              <a:buSzTx/>
              <a:buFont typeface="Wingdings 3"/>
              <a:buNone/>
              <a:defRPr b="1" sz="2772">
                <a:solidFill>
                  <a:srgbClr val="6C921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Trebuchet MS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落實服務 幫助全人類精準的遠離疾病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矩形 3"/>
          <p:cNvSpPr txBox="1"/>
          <p:nvPr/>
        </p:nvSpPr>
        <p:spPr>
          <a:xfrm>
            <a:off x="2719255" y="2949227"/>
            <a:ext cx="4512825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400">
                <a:ln w="12700">
                  <a:solidFill>
                    <a:schemeClr val="accent1"/>
                  </a:solidFill>
                </a:ln>
                <a:solidFill>
                  <a:srgbClr val="BDDC7B"/>
                </a:solidFill>
                <a:effectLst>
                  <a:outerShdw sx="100000" sy="100000" kx="0" ky="0" algn="b" rotWithShape="0" blurRad="0" dist="38100" dir="2640000">
                    <a:schemeClr val="accent1"/>
                  </a:outerShdw>
                </a:effectLst>
              </a:defRPr>
            </a:lvl1pPr>
          </a:lstStyle>
          <a:p>
            <a:pPr/>
            <a:r>
              <a:t>Thank you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標題 1"/>
          <p:cNvSpPr txBox="1"/>
          <p:nvPr>
            <p:ph type="title"/>
          </p:nvPr>
        </p:nvSpPr>
        <p:spPr>
          <a:xfrm>
            <a:off x="1655108" y="2863912"/>
            <a:ext cx="8596670" cy="1320801"/>
          </a:xfrm>
          <a:prstGeom prst="rect">
            <a:avLst/>
          </a:prstGeom>
        </p:spPr>
        <p:txBody>
          <a:bodyPr/>
          <a:lstStyle/>
          <a:p>
            <a:pPr>
              <a:defRPr b="1" sz="6600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何謂健康管理師</a:t>
            </a:r>
            <a:r>
              <a:t>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圖片 3" descr="圖片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7064" y="994625"/>
            <a:ext cx="3150262" cy="4938665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標題 1"/>
          <p:cNvSpPr txBox="1"/>
          <p:nvPr>
            <p:ph type="title"/>
          </p:nvPr>
        </p:nvSpPr>
        <p:spPr>
          <a:xfrm>
            <a:off x="885564" y="2951429"/>
            <a:ext cx="7860084" cy="1025055"/>
          </a:xfrm>
          <a:prstGeom prst="rect">
            <a:avLst/>
          </a:prstGeom>
        </p:spPr>
        <p:txBody>
          <a:bodyPr/>
          <a:lstStyle>
            <a:lvl1pPr defTabSz="384047">
              <a:defRPr b="1" sz="5292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了解「師」定義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標題 1"/>
          <p:cNvSpPr txBox="1"/>
          <p:nvPr>
            <p:ph type="title"/>
          </p:nvPr>
        </p:nvSpPr>
        <p:spPr>
          <a:xfrm>
            <a:off x="1012312" y="609600"/>
            <a:ext cx="8596670" cy="1320800"/>
          </a:xfrm>
          <a:prstGeom prst="rect">
            <a:avLst/>
          </a:prstGeom>
        </p:spPr>
        <p:txBody>
          <a:bodyPr/>
          <a:lstStyle>
            <a:lvl1pPr>
              <a:defRPr b="1" sz="6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教「師」</a:t>
            </a:r>
          </a:p>
        </p:txBody>
      </p:sp>
      <p:pic>
        <p:nvPicPr>
          <p:cNvPr id="203" name="內容版面配置區 5" descr="內容版面配置區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2313" y="1930400"/>
            <a:ext cx="7931257" cy="4139942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文字方塊 7"/>
          <p:cNvSpPr txBox="1"/>
          <p:nvPr/>
        </p:nvSpPr>
        <p:spPr>
          <a:xfrm>
            <a:off x="5459238" y="1270000"/>
            <a:ext cx="3647293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rgbClr val="2A501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Trebuchet MS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提供知識專業 教育人才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標題 1"/>
          <p:cNvSpPr txBox="1"/>
          <p:nvPr>
            <p:ph type="title"/>
          </p:nvPr>
        </p:nvSpPr>
        <p:spPr>
          <a:xfrm>
            <a:off x="1111899" y="568184"/>
            <a:ext cx="8596670" cy="1320801"/>
          </a:xfrm>
          <a:prstGeom prst="rect">
            <a:avLst/>
          </a:prstGeom>
        </p:spPr>
        <p:txBody>
          <a:bodyPr/>
          <a:lstStyle/>
          <a:p>
            <a:pPr>
              <a:defRPr b="1" sz="6600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律</a:t>
            </a:r>
            <a:r>
              <a:rPr b="0">
                <a:latin typeface="新細明體"/>
                <a:ea typeface="新細明體"/>
                <a:cs typeface="新細明體"/>
                <a:sym typeface="新細明體"/>
              </a:rPr>
              <a:t>「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師</a:t>
            </a:r>
            <a:r>
              <a:rPr b="0">
                <a:latin typeface="新細明體"/>
                <a:ea typeface="新細明體"/>
                <a:cs typeface="新細明體"/>
                <a:sym typeface="新細明體"/>
              </a:rPr>
              <a:t>」</a:t>
            </a:r>
          </a:p>
        </p:txBody>
      </p:sp>
      <p:pic>
        <p:nvPicPr>
          <p:cNvPr id="207" name="內容版面配置區 7" descr="內容版面配置區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3846" y="1888983"/>
            <a:ext cx="6690898" cy="4458858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文字方塊 8"/>
          <p:cNvSpPr txBox="1"/>
          <p:nvPr/>
        </p:nvSpPr>
        <p:spPr>
          <a:xfrm>
            <a:off x="4970803" y="1228584"/>
            <a:ext cx="3467027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rgbClr val="2A501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Trebuchet MS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提供法律專業 保護人權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標題 1"/>
          <p:cNvSpPr txBox="1"/>
          <p:nvPr>
            <p:ph type="title"/>
          </p:nvPr>
        </p:nvSpPr>
        <p:spPr>
          <a:xfrm>
            <a:off x="1329182" y="215680"/>
            <a:ext cx="8596670" cy="1320801"/>
          </a:xfrm>
          <a:prstGeom prst="rect">
            <a:avLst/>
          </a:prstGeom>
        </p:spPr>
        <p:txBody>
          <a:bodyPr/>
          <a:lstStyle>
            <a:lvl1pPr>
              <a:defRPr b="1" sz="6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醫「師」</a:t>
            </a:r>
          </a:p>
        </p:txBody>
      </p:sp>
      <p:pic>
        <p:nvPicPr>
          <p:cNvPr id="211" name="內容版面配置區 3" descr="內容版面配置區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83092" y="2025825"/>
            <a:ext cx="6900462" cy="4672221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文字方塊 4"/>
          <p:cNvSpPr txBox="1"/>
          <p:nvPr/>
        </p:nvSpPr>
        <p:spPr>
          <a:xfrm>
            <a:off x="1329182" y="1355700"/>
            <a:ext cx="6094660" cy="510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>
                <a:solidFill>
                  <a:srgbClr val="2A501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提供醫學專業 對「症」下藥 </a:t>
            </a:r>
            <a:r>
              <a:rPr b="0">
                <a:latin typeface="新細明體"/>
                <a:ea typeface="新細明體"/>
                <a:cs typeface="新細明體"/>
                <a:sym typeface="新細明體"/>
              </a:rPr>
              <a:t>「</a:t>
            </a:r>
            <a:r>
              <a:t>治療疾病 </a:t>
            </a:r>
            <a:r>
              <a:rPr b="0">
                <a:latin typeface="新細明體"/>
                <a:ea typeface="新細明體"/>
                <a:cs typeface="新細明體"/>
                <a:sym typeface="新細明體"/>
              </a:rPr>
              <a:t>」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標題 1"/>
          <p:cNvSpPr txBox="1"/>
          <p:nvPr>
            <p:ph type="title"/>
          </p:nvPr>
        </p:nvSpPr>
        <p:spPr>
          <a:xfrm>
            <a:off x="1023491" y="410421"/>
            <a:ext cx="8596670" cy="1320801"/>
          </a:xfrm>
          <a:prstGeom prst="rect">
            <a:avLst/>
          </a:prstGeom>
        </p:spPr>
        <p:txBody>
          <a:bodyPr/>
          <a:lstStyle>
            <a:lvl1pPr>
              <a:defRPr b="1" sz="6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健康管理「師」</a:t>
            </a:r>
          </a:p>
        </p:txBody>
      </p:sp>
      <p:pic>
        <p:nvPicPr>
          <p:cNvPr id="215" name="內容版面配置區 3" descr="內容版面配置區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7770" y="2070052"/>
            <a:ext cx="7319304" cy="4656673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文字方塊 4"/>
          <p:cNvSpPr txBox="1"/>
          <p:nvPr/>
        </p:nvSpPr>
        <p:spPr>
          <a:xfrm>
            <a:off x="1023491" y="1500389"/>
            <a:ext cx="6717222" cy="510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>
                <a:solidFill>
                  <a:srgbClr val="2A5010"/>
                </a:solidFill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提供健管專業 對「證」做保健規劃 </a:t>
            </a:r>
            <a:r>
              <a:rPr b="0">
                <a:latin typeface="新細明體"/>
                <a:ea typeface="新細明體"/>
                <a:cs typeface="新細明體"/>
                <a:sym typeface="新細明體"/>
              </a:rPr>
              <a:t>「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預防疾病</a:t>
            </a:r>
            <a:r>
              <a:rPr b="0">
                <a:latin typeface="新細明體"/>
                <a:ea typeface="新細明體"/>
                <a:cs typeface="新細明體"/>
                <a:sym typeface="新細明體"/>
              </a:rPr>
              <a:t>」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標題 1"/>
          <p:cNvSpPr txBox="1"/>
          <p:nvPr>
            <p:ph type="title"/>
          </p:nvPr>
        </p:nvSpPr>
        <p:spPr>
          <a:xfrm>
            <a:off x="677333" y="519065"/>
            <a:ext cx="8596670" cy="1320801"/>
          </a:xfrm>
          <a:prstGeom prst="rect">
            <a:avLst/>
          </a:prstGeom>
        </p:spPr>
        <p:txBody>
          <a:bodyPr/>
          <a:lstStyle/>
          <a:p>
            <a:pPr>
              <a:defRPr b="1" sz="5400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黃帝內經 </a:t>
            </a:r>
            <a:r>
              <a:rPr b="0">
                <a:latin typeface="新細明體"/>
                <a:ea typeface="新細明體"/>
                <a:cs typeface="新細明體"/>
                <a:sym typeface="新細明體"/>
              </a:rPr>
              <a:t>「上醫治未病」</a:t>
            </a:r>
          </a:p>
        </p:txBody>
      </p:sp>
      <p:pic>
        <p:nvPicPr>
          <p:cNvPr id="219" name="內容版面配置區 5" descr="內容版面配置區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3123" y="1579031"/>
            <a:ext cx="5279860" cy="4910271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文字方塊 6"/>
          <p:cNvSpPr txBox="1"/>
          <p:nvPr/>
        </p:nvSpPr>
        <p:spPr>
          <a:xfrm>
            <a:off x="6581871" y="2362199"/>
            <a:ext cx="4427145" cy="3241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>
                <a:solidFill>
                  <a:srgbClr val="2A5010"/>
                </a:solidFill>
                <a:latin typeface="新細明體"/>
                <a:ea typeface="新細明體"/>
                <a:cs typeface="新細明體"/>
                <a:sym typeface="新細明體"/>
              </a:defRPr>
            </a:pPr>
            <a:r>
              <a:t>▲ </a:t>
            </a:r>
            <a:r>
              <a:rPr b="1"/>
              <a:t>上醫治未病</a:t>
            </a:r>
            <a:endParaRPr b="1">
              <a:latin typeface="+mj-lt"/>
              <a:ea typeface="+mj-ea"/>
              <a:cs typeface="+mj-cs"/>
              <a:sym typeface="Trebuchet MS"/>
            </a:endParaRPr>
          </a:p>
          <a:p>
            <a:pPr>
              <a:defRPr b="1" sz="2800">
                <a:solidFill>
                  <a:srgbClr val="2A5010"/>
                </a:solidFill>
              </a:defRPr>
            </a:pPr>
          </a:p>
          <a:p>
            <a:pPr>
              <a:defRPr b="1" sz="2800">
                <a:solidFill>
                  <a:srgbClr val="2A5010"/>
                </a:solidFill>
              </a:defRPr>
            </a:pPr>
            <a:br/>
            <a:r>
              <a:rPr b="0">
                <a:latin typeface="新細明體"/>
                <a:ea typeface="新細明體"/>
                <a:cs typeface="新細明體"/>
                <a:sym typeface="新細明體"/>
              </a:rPr>
              <a:t>●</a:t>
            </a:r>
            <a:r>
              <a:rPr b="0">
                <a:latin typeface="新細明體"/>
                <a:ea typeface="新細明體"/>
                <a:cs typeface="新細明體"/>
                <a:sym typeface="新細明體"/>
              </a:rPr>
              <a:t>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中醫治欲病</a:t>
            </a:r>
          </a:p>
          <a:p>
            <a:pPr>
              <a:defRPr b="1" sz="2800">
                <a:solidFill>
                  <a:srgbClr val="2A5010"/>
                </a:solidFill>
              </a:defRPr>
            </a:pPr>
          </a:p>
          <a:p>
            <a:pPr>
              <a:defRPr b="1" sz="2800">
                <a:solidFill>
                  <a:srgbClr val="2A5010"/>
                </a:solidFill>
              </a:defRPr>
            </a:pPr>
            <a:br/>
            <a:r>
              <a:rPr b="0">
                <a:latin typeface="新細明體"/>
                <a:ea typeface="新細明體"/>
                <a:cs typeface="新細明體"/>
                <a:sym typeface="新細明體"/>
              </a:rPr>
              <a:t>▼</a:t>
            </a:r>
            <a:r>
              <a:rPr b="0">
                <a:latin typeface="新細明體"/>
                <a:ea typeface="新細明體"/>
                <a:cs typeface="新細明體"/>
                <a:sym typeface="新細明體"/>
              </a:rPr>
              <a:t>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下醫治已病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標題 1"/>
          <p:cNvSpPr txBox="1"/>
          <p:nvPr>
            <p:ph type="title"/>
          </p:nvPr>
        </p:nvSpPr>
        <p:spPr>
          <a:xfrm>
            <a:off x="885562" y="2809592"/>
            <a:ext cx="8596670" cy="1320801"/>
          </a:xfrm>
          <a:prstGeom prst="rect">
            <a:avLst/>
          </a:prstGeom>
        </p:spPr>
        <p:txBody>
          <a:bodyPr/>
          <a:lstStyle/>
          <a:p>
            <a:pPr defTabSz="320039">
              <a:defRPr b="1" sz="3780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如何當一個稱職的健管師</a:t>
            </a:r>
            <a:r>
              <a:t>?</a:t>
            </a:r>
            <a:br/>
          </a:p>
        </p:txBody>
      </p:sp>
      <p:sp>
        <p:nvSpPr>
          <p:cNvPr id="223" name="文字方塊 3"/>
          <p:cNvSpPr txBox="1"/>
          <p:nvPr/>
        </p:nvSpPr>
        <p:spPr>
          <a:xfrm>
            <a:off x="6808205" y="3706760"/>
            <a:ext cx="140328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>
                <a:solidFill>
                  <a:srgbClr val="6C921C"/>
                </a:solidFill>
              </a:defRPr>
            </a:pPr>
            <a:r>
              <a:t>(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上醫</a:t>
            </a: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多面向">
  <a:themeElements>
    <a:clrScheme name="多面向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0000FF"/>
      </a:hlink>
      <a:folHlink>
        <a:srgbClr val="FF00FF"/>
      </a:folHlink>
    </a:clrScheme>
    <a:fontScheme name="多面向">
      <a:majorFont>
        <a:latin typeface="Trebuchet MS"/>
        <a:ea typeface="Trebuchet MS"/>
        <a:cs typeface="Trebuchet MS"/>
      </a:majorFont>
      <a:minorFont>
        <a:latin typeface="Helvetica"/>
        <a:ea typeface="Helvetica"/>
        <a:cs typeface="Helvetica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多面向">
  <a:themeElements>
    <a:clrScheme name="多面向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0000FF"/>
      </a:hlink>
      <a:folHlink>
        <a:srgbClr val="FF00FF"/>
      </a:folHlink>
    </a:clrScheme>
    <a:fontScheme name="多面向">
      <a:majorFont>
        <a:latin typeface="Trebuchet MS"/>
        <a:ea typeface="Trebuchet MS"/>
        <a:cs typeface="Trebuchet MS"/>
      </a:majorFont>
      <a:minorFont>
        <a:latin typeface="Helvetica"/>
        <a:ea typeface="Helvetica"/>
        <a:cs typeface="Helvetica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